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4" r:id="rId2"/>
    <p:sldId id="300" r:id="rId3"/>
    <p:sldId id="297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30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4490-8914-4BB4-AFDB-32ECB71DB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0E266-5535-4C24-974F-15176828C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4669-35E2-47D4-BCA1-7E543C09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9C6F7-EE91-4A96-B431-975374F2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C3294-9982-4D94-B4E0-58905C43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982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3EEB1-0103-4EA4-A740-89EA8C2D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EFC8E-591D-4146-A7A4-D003F317E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8DBA8-09E8-4C6E-AD6E-F515B393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934D-EC0D-4838-8E61-C2BE8644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8C36F-80EF-484B-B7F8-D01919D1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95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523C60-7F0C-4D21-A230-B759F79C2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B1333-65A1-405D-A145-D94096D52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CDB9C-198D-457A-959D-866EA64F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57A3A-9847-4E1B-B300-EA0A7C66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253AB-5CBA-40E0-89F1-EC2B500F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01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7351-0E1A-4174-B56C-F53580A9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5AC99-B00B-4B5D-B7EA-78DE3DB5A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06247-8768-4CD3-8B2D-F1B67ED8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C7E64-A01B-40A2-8A44-69DB7EF8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08E72-EC37-450A-BBD3-D3ADCA59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50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27CD-7464-415D-AAA2-AB90BFE8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62C0A-2EAC-475F-B208-E9C456708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23E73-3942-4317-8877-7B7069E6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B2054-CA74-4793-86D4-7076FCB2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A5C9F-FB5A-4D68-8AF1-A91F105D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283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9B239-013A-4B89-B82F-0AD714B6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127FA-B639-40B0-ACD7-F1039D453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62DC3-BB03-4A83-A017-E168C3827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E8063-97F3-4311-B193-304F8D2A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2445A-86D8-4987-A583-6EFE82A5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35BF0-FD29-43E6-905E-58BB86F9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609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17BE4-E7E3-4AC5-80A3-23053628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E2A55-ADF9-4B75-B1F2-C1E5A73D0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15BDC-59D9-44F2-A835-B48BAE848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5F7DA-67B2-4EE6-92B4-CC3FD091B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4A4DC-D396-4BB2-8B79-5A9310F04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BF2B9E-FC1C-4F59-ABDE-9F57314C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FBECD-5F7F-4676-859B-90DCFE3E7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353EE0-FC69-4772-AD93-4C76D49A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458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B720-9E45-4E5A-A8F5-F493FA11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FF482-1B1E-4683-81D5-D50EB388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74E02-8E15-4D05-8E0F-262F1B80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334F7-8289-4F4E-BFDA-78A3857C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282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BB76A-F871-46DC-B4C0-04F8DF17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ED90B-7792-412B-97AE-A20AD2AC0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AE332-A609-45ED-A638-14522EFD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39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C745F-FE20-4DF3-BC15-BC17722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33BB2-2B25-40A1-909F-DC8705426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C98E3-96CA-4830-8E38-DEBE74B4B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8B630-F463-437C-ABF9-0C4FD702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765B2-A4F5-4498-8CAD-4296AEF2D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44436-2701-45AF-81E1-3BAAD6DE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977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2842-089A-4B19-B63D-273F6493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6EC346-B230-4C86-95B1-B6FACBD5B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DB03B-6B35-48E6-B5C6-7FC12EE20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AE4C9-20C0-4490-A3A1-3C3CD65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85854-12A6-420F-A169-1692B9BFD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5260D-361A-405E-9ED8-1EF4E326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890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FAA86-F014-4D63-9872-B95132D1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19442-85C0-4DB8-B3F0-B7CE102A4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4BBDE-CD72-489C-8F06-488CEE61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0A7AE-D1C3-4182-BE8A-945B4270420B}" type="datetimeFigureOut">
              <a:rPr lang="en-AU" smtClean="0"/>
              <a:t>19/12/2018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53453-3197-4DE5-BC3D-D0A78CE75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8C22-5BA9-498C-B65F-E576D4A74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0561C-5562-40D6-BCBB-D13822428C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527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3" Type="http://schemas.openxmlformats.org/officeDocument/2006/relationships/image" Target="../media/image3.png"/><Relationship Id="rId21" Type="http://schemas.microsoft.com/office/2007/relationships/hdphoto" Target="../media/hdphoto6.wdp"/><Relationship Id="rId7" Type="http://schemas.openxmlformats.org/officeDocument/2006/relationships/image" Target="../media/image6.gif"/><Relationship Id="rId12" Type="http://schemas.openxmlformats.org/officeDocument/2006/relationships/image" Target="../media/image17.png"/><Relationship Id="rId17" Type="http://schemas.openxmlformats.org/officeDocument/2006/relationships/image" Target="../media/image47.png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4.tiff"/><Relationship Id="rId15" Type="http://schemas.microsoft.com/office/2007/relationships/hdphoto" Target="../media/hdphoto15.wdp"/><Relationship Id="rId10" Type="http://schemas.openxmlformats.org/officeDocument/2006/relationships/image" Target="../media/image42.png"/><Relationship Id="rId19" Type="http://schemas.microsoft.com/office/2007/relationships/hdphoto" Target="../media/hdphoto16.wdp"/><Relationship Id="rId4" Type="http://schemas.openxmlformats.org/officeDocument/2006/relationships/image" Target="../media/image5.tiff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5.tiff"/><Relationship Id="rId12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21.tiff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6.gif"/><Relationship Id="rId1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6.gif"/><Relationship Id="rId24" Type="http://schemas.microsoft.com/office/2007/relationships/hdphoto" Target="../media/hdphoto8.wdp"/><Relationship Id="rId5" Type="http://schemas.microsoft.com/office/2007/relationships/hdphoto" Target="../media/hdphoto4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image" Target="../media/image4.tiff"/><Relationship Id="rId19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5.tiff"/><Relationship Id="rId14" Type="http://schemas.openxmlformats.org/officeDocument/2006/relationships/image" Target="../media/image25.png"/><Relationship Id="rId22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16A28-B300-4635-8E0C-B23EA6F3B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69"/>
            <a:ext cx="9144000" cy="6858000"/>
          </a:xfrm>
          <a:prstGeom prst="rect">
            <a:avLst/>
          </a:prstGeom>
        </p:spPr>
      </p:pic>
      <p:pic>
        <p:nvPicPr>
          <p:cNvPr id="5" name="Picture 3" descr="C:\Users\Hung Doan\Pictures\hinh cut\tham.tif">
            <a:extLst>
              <a:ext uri="{FF2B5EF4-FFF2-40B4-BE49-F238E27FC236}">
                <a16:creationId xmlns:a16="http://schemas.microsoft.com/office/drawing/2014/main" id="{534880FE-D808-4479-8A6F-06921DCF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82" y="2474263"/>
            <a:ext cx="3206523" cy="438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87795A-C25C-4521-8F07-B3ED9671130A}"/>
              </a:ext>
            </a:extLst>
          </p:cNvPr>
          <p:cNvSpPr/>
          <p:nvPr/>
        </p:nvSpPr>
        <p:spPr>
          <a:xfrm>
            <a:off x="1273202" y="19930"/>
            <a:ext cx="7028587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spcAft>
                <a:spcPts val="750"/>
              </a:spcAft>
            </a:pPr>
            <a:r>
              <a:rPr lang="en-AU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of Advent - Year C</a:t>
            </a:r>
            <a:endParaRPr lang="en-A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803F3-59F9-491D-8C2E-6F84E44914CD}"/>
              </a:ext>
            </a:extLst>
          </p:cNvPr>
          <p:cNvSpPr/>
          <p:nvPr/>
        </p:nvSpPr>
        <p:spPr>
          <a:xfrm>
            <a:off x="729861" y="692854"/>
            <a:ext cx="7957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Chúa Nhật IV Mùa Vọng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32317173-93B4-4B5A-9551-AFF16B7F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5725947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53" y="5470737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ung Doan\Pictures\hinh cut\nen hong.tif">
            <a:extLst>
              <a:ext uri="{FF2B5EF4-FFF2-40B4-BE49-F238E27FC236}">
                <a16:creationId xmlns:a16="http://schemas.microsoft.com/office/drawing/2014/main" id="{C2391E27-B72D-44FE-889B-134B50BE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77" y="5351079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Hung Doan\Pictures\hinh cut\nen tim.tif">
            <a:extLst>
              <a:ext uri="{FF2B5EF4-FFF2-40B4-BE49-F238E27FC236}">
                <a16:creationId xmlns:a16="http://schemas.microsoft.com/office/drawing/2014/main" id="{18145BCF-49A7-41AC-B32E-8A948A5D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21" y="5419088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Hung Doan\Pictures\hinh cut\nen tim.tif">
            <a:extLst>
              <a:ext uri="{FF2B5EF4-FFF2-40B4-BE49-F238E27FC236}">
                <a16:creationId xmlns:a16="http://schemas.microsoft.com/office/drawing/2014/main" id="{DB3234D1-3F8A-49D2-9BC1-18F3ECA6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61" y="5538909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98136395-3F40-4D33-9B08-C0D2AC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5725947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88" y="5183502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>
            <a:extLst>
              <a:ext uri="{FF2B5EF4-FFF2-40B4-BE49-F238E27FC236}">
                <a16:creationId xmlns:a16="http://schemas.microsoft.com/office/drawing/2014/main" id="{E820E96D-2A95-4752-82EA-D7A3C5E9D5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15" y="5261249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>
            <a:extLst>
              <a:ext uri="{FF2B5EF4-FFF2-40B4-BE49-F238E27FC236}">
                <a16:creationId xmlns:a16="http://schemas.microsoft.com/office/drawing/2014/main" id="{AFA27C32-0AB4-45EC-A31D-3E094D33A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7" y="5371589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aveoursetters.org/Flame.gif">
            <a:extLst>
              <a:ext uri="{FF2B5EF4-FFF2-40B4-BE49-F238E27FC236}">
                <a16:creationId xmlns:a16="http://schemas.microsoft.com/office/drawing/2014/main" id="{BB425600-7945-4929-B83B-8F6B624E7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3" y="5303323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293F3B-CE2E-4370-AFA2-FFE245AA09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6" y="6108408"/>
            <a:ext cx="1671586" cy="760246"/>
          </a:xfrm>
          <a:prstGeom prst="rect">
            <a:avLst/>
          </a:prstGeom>
        </p:spPr>
      </p:pic>
      <p:pic>
        <p:nvPicPr>
          <p:cNvPr id="21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CF81D3BF-34F7-4471-BAD5-30A87603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3" y="5872955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2B35E1A5-54BF-4068-8896-0704B3C73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79" y="5872955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B3BB2620-DE8F-4CC8-8F14-58292AB19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85" y="587295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25" y="597963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89842" y="5828593"/>
            <a:ext cx="4755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2800" dirty="0">
                <a:solidFill>
                  <a:srgbClr val="FFFFFF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/12/ 2018</a:t>
            </a:r>
          </a:p>
          <a:p>
            <a:pPr algn="ctr" defTabSz="685800"/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lang="en-AU" dirty="0" err="1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ùng</a:t>
            </a:r>
            <a:r>
              <a:rPr lang="en-AU" dirty="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Ph</a:t>
            </a:r>
            <a:r>
              <a:rPr lang="vi-VN" dirty="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&amp; Thanh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hiện</a:t>
            </a:r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 descr="C:\Users\JOSEPH HUNG\Pictures\Pictures\tai lieu tu Hp 07-10-17\Pictures\Pictures\hoa\Christmas-Star-small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5" y="-15234"/>
            <a:ext cx="968916" cy="12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www.clker.com/cliparts/f/i/P/t/n/6/north-star-solid-white-hi.png">
            <a:extLst>
              <a:ext uri="{FF2B5EF4-FFF2-40B4-BE49-F238E27FC236}">
                <a16:creationId xmlns:a16="http://schemas.microsoft.com/office/drawing/2014/main" id="{05776C18-F403-41C1-ABEE-133D074E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" y="-188055"/>
            <a:ext cx="1371820" cy="15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SEPH HUNG\Pictures\Pictures\tai lieu tu Hp 07-10-17\Pictures\Pictures\hoa\Green_Transparent_Christmas_Ball_with_Mistletoe_Clipar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60" y="-20900"/>
            <a:ext cx="1011060" cy="17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39" y="3710803"/>
            <a:ext cx="1062789" cy="106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Hung Doan\Pictures\Pictures\hoa\c5b3120a.png">
            <a:extLst>
              <a:ext uri="{FF2B5EF4-FFF2-40B4-BE49-F238E27FC236}">
                <a16:creationId xmlns:a16="http://schemas.microsoft.com/office/drawing/2014/main" id="{97DDFE05-4371-4AD7-ACF5-EFFA5910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40" y="3925752"/>
            <a:ext cx="2351753" cy="299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0" y="86507"/>
            <a:ext cx="1051342" cy="10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1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929" y="-1"/>
            <a:ext cx="6145071" cy="46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71967"/>
            <a:ext cx="29411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Yes, blessed is she who believed that the promise made her by the Lord would be fulfilled.’…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42129" y="4839130"/>
            <a:ext cx="88597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thật có phúc, vì đã tin rằng Chúa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 thực hiện những gì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đã nói với em."</a:t>
            </a:r>
            <a:r>
              <a:rPr lang="en-US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65409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51AA3C-44AB-4B66-B3CD-967102BF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98136395-3F40-4D33-9B08-C0D2AC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" y="4813651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ung Doan\Pictures\hinh cut\nen hong.tif">
            <a:extLst>
              <a:ext uri="{FF2B5EF4-FFF2-40B4-BE49-F238E27FC236}">
                <a16:creationId xmlns:a16="http://schemas.microsoft.com/office/drawing/2014/main" id="{C2391E27-B72D-44FE-889B-134B50BE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57" y="4438783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0" y="4538698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01" y="4560449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76" y="4710148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98136395-3F40-4D33-9B08-C0D2AC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" y="4887608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SEPH HUNG\Pictures\Pictures\tai lieu tu Hp 07-10-17\Pictures\Pictures\hoa\Transparent_Christmas_Pine_Garland_with_Bells_Clip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0" y="5019958"/>
            <a:ext cx="2198207" cy="92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26" y="4578065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73" y="4396722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36" y="4278929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>
            <a:extLst>
              <a:ext uri="{FF2B5EF4-FFF2-40B4-BE49-F238E27FC236}">
                <a16:creationId xmlns:a16="http://schemas.microsoft.com/office/drawing/2014/main" id="{BB425600-7945-4929-B83B-8F6B624E7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5" y="4369842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69" y="4963448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46" y="4936925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872250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81" y="4887068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Hung Doan\Pictures\Pictures\hoa\christmas_tree_png_stock_by_jumpfer_stock-d6wqhf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54" y="3707855"/>
            <a:ext cx="2596699" cy="310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JOSEPH HUNG\Pictures\Pictures\tai lieu tu Hp 07-10-17\Pictures\Pictures\hoa\Transparent_Christmas_Pine_Garland_with_Gold_Bells_Clipar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556" y="5949044"/>
            <a:ext cx="3179345" cy="80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A87795A-C25C-4521-8F07-B3ED9671130A}"/>
              </a:ext>
            </a:extLst>
          </p:cNvPr>
          <p:cNvSpPr/>
          <p:nvPr/>
        </p:nvSpPr>
        <p:spPr>
          <a:xfrm>
            <a:off x="1478355" y="63747"/>
            <a:ext cx="6667023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spcAft>
                <a:spcPts val="750"/>
              </a:spcAft>
            </a:pPr>
            <a:r>
              <a:rPr lang="en-AU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of Advent Year C</a:t>
            </a:r>
            <a:endParaRPr lang="en-AU" sz="3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2803F3-59F9-491D-8C2E-6F84E44914CD}"/>
              </a:ext>
            </a:extLst>
          </p:cNvPr>
          <p:cNvSpPr/>
          <p:nvPr/>
        </p:nvSpPr>
        <p:spPr>
          <a:xfrm>
            <a:off x="1865230" y="632624"/>
            <a:ext cx="595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Chúa Nhật IV Mùa Vọng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JOSEPH HUNG\Pictures\Pictures\tai lieu tu Hp 07-10-17\Pictures\Pictures\hoa\star___by_sama_by_samasmsma-d6sv0hr (1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01" y="-9244"/>
            <a:ext cx="1847990" cy="181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03" y="-218117"/>
            <a:ext cx="1630876" cy="184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SEPH HUNG\Pictures\Pictures\tai lieu tu Hp 07-10-17\Pictures\Pictures\hoa\Large_Transparent_BlueRed_Christmas_Ball_Ornament_PNG_Clipar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44" y="-16013"/>
            <a:ext cx="822557" cy="16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32596" y="6151419"/>
            <a:ext cx="24994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AU" sz="2700" dirty="0">
                <a:solidFill>
                  <a:srgbClr val="FFFFFF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/12/ 2018</a:t>
            </a:r>
            <a:endParaRPr lang="en-AU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 descr="C:\Users\Hung Doan\Pictures\hinh cut\tham 1.tif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58" y="2541357"/>
            <a:ext cx="2967048" cy="43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JOSEPH HUNG\Pictures\Pictures\tai lieu tu Hp 07-10-17\Pictures\Pictures\hoa\Large_Transparent_BlueRed_Christmas_Ball_Ornament_PNG_Clipar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145" y="-16013"/>
            <a:ext cx="576398" cy="118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JOSEPH HUNG\Pictures\Pictures\tai lieu tu Hp 07-10-17\Pictures\Pictures\hoa\Large_Transparent_BlueRed_Christmas_Ball_Ornament_PNG_Clipar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621" y="0"/>
            <a:ext cx="418663" cy="8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25" y="987535"/>
            <a:ext cx="570393" cy="57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88" y="376364"/>
            <a:ext cx="494527" cy="49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80" y="623627"/>
            <a:ext cx="494527" cy="49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3.bp.blogspot.com/-aau6NBf6lCU/VJAaXYQohUI/AAAAAAAAFms/grLcf1oPFT8/s1600/Xmas%2BViolet%2B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Pictures\hoa\KTneqqL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64" y="0"/>
            <a:ext cx="2017073" cy="159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61" y="-156323"/>
            <a:ext cx="1889995" cy="213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98136395-3F40-4D33-9B08-C0D2AC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625" y="4970142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1" y="4621232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17" y="4621232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52" y="4517177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6" y="4805665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98136395-3F40-4D33-9B08-C0D2AC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61" y="4970142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8" y="5294502"/>
            <a:ext cx="2350252" cy="7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24" y="4452286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3" y="4638310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8" y="4345012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saveoursetters.org/Flame.gif">
            <a:extLst>
              <a:ext uri="{FF2B5EF4-FFF2-40B4-BE49-F238E27FC236}">
                <a16:creationId xmlns:a16="http://schemas.microsoft.com/office/drawing/2014/main" id="{BB425600-7945-4929-B83B-8F6B624E7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7" y="4452286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54" y="507052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19" y="5039053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59" y="508338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1" y="5039052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hristmas 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638" y="4200253"/>
            <a:ext cx="2033362" cy="265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87795A-C25C-4521-8F07-B3ED9671130A}"/>
              </a:ext>
            </a:extLst>
          </p:cNvPr>
          <p:cNvSpPr/>
          <p:nvPr/>
        </p:nvSpPr>
        <p:spPr>
          <a:xfrm>
            <a:off x="1366229" y="18001"/>
            <a:ext cx="6217866" cy="6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spcAft>
                <a:spcPts val="750"/>
              </a:spcAft>
            </a:pPr>
            <a:r>
              <a:rPr lang="en-AU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4th Sunday of Advent Year C</a:t>
            </a:r>
            <a:endParaRPr lang="en-AU" sz="32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12803F3-59F9-491D-8C2E-6F84E44914CD}"/>
              </a:ext>
            </a:extLst>
          </p:cNvPr>
          <p:cNvSpPr/>
          <p:nvPr/>
        </p:nvSpPr>
        <p:spPr>
          <a:xfrm>
            <a:off x="194754" y="538049"/>
            <a:ext cx="8754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Chúa Nhật IV Mùa Vọng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90" y="-35448"/>
            <a:ext cx="1585078" cy="15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Hung Doan\Pictures\hinh cut\tham 3.t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41" y="3513683"/>
            <a:ext cx="3320716" cy="334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Hung Doan\Pictures\hinh cut\tham 2.t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572" y="3541303"/>
            <a:ext cx="2422839" cy="335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0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ttp://www.clker.com/cliparts/f/i/P/t/n/6/north-star-solid-white-hi.png">
            <a:extLst>
              <a:ext uri="{FF2B5EF4-FFF2-40B4-BE49-F238E27FC236}">
                <a16:creationId xmlns:a16="http://schemas.microsoft.com/office/drawing/2014/main" id="{D53A2556-3F33-4F01-970B-B6A80574F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83" y="115431"/>
            <a:ext cx="1832505" cy="20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duc me va ba elezabel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42" y="2612823"/>
            <a:ext cx="3188888" cy="426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40" y="491876"/>
            <a:ext cx="1062789" cy="106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98136395-3F40-4D33-9B08-C0D2AC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61" y="4970142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52" y="4517177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46" y="4805665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9" y="4648368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Hung Doan\Pictures\hinh cut\nen tim.tif">
            <a:extLst>
              <a:ext uri="{FF2B5EF4-FFF2-40B4-BE49-F238E27FC236}">
                <a16:creationId xmlns:a16="http://schemas.microsoft.com/office/drawing/2014/main" id="{96E01876-D4DB-4D4E-9829-4BA6CD71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54" y="4696437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3.bp.blogspot.com/-tSnJcmZvbwQ/UOCs9PHbRTI/AAAAAAAAMMs/j9HtTXqLYM8/s1600/merry_christmas2010_pine_branch_green.png">
            <a:extLst>
              <a:ext uri="{FF2B5EF4-FFF2-40B4-BE49-F238E27FC236}">
                <a16:creationId xmlns:a16="http://schemas.microsoft.com/office/drawing/2014/main" id="{98136395-3F40-4D33-9B08-C0D2AC19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" y="5029536"/>
            <a:ext cx="3097581" cy="133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2" y="4661513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61" y="4511533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saveoursetters.org/Flame.gif">
            <a:extLst>
              <a:ext uri="{FF2B5EF4-FFF2-40B4-BE49-F238E27FC236}">
                <a16:creationId xmlns:a16="http://schemas.microsoft.com/office/drawing/2014/main" id="{32392395-8339-43A2-8916-9C66E0415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8" y="4371830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saveoursetters.org/Flame.gif">
            <a:extLst>
              <a:ext uri="{FF2B5EF4-FFF2-40B4-BE49-F238E27FC236}">
                <a16:creationId xmlns:a16="http://schemas.microsoft.com/office/drawing/2014/main" id="{BB425600-7945-4929-B83B-8F6B624E7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26" y="4467144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425" y="5057626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46" y="4965859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15" y="5057626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JOSEPH HUNG DOAN\Pictures\hoa\Sparkle_PNG_by_PVS_by_pixievamp_stock (1).png">
            <a:extLst>
              <a:ext uri="{FF2B5EF4-FFF2-40B4-BE49-F238E27FC236}">
                <a16:creationId xmlns:a16="http://schemas.microsoft.com/office/drawing/2014/main" id="{8941E3E2-1B4F-4528-8D97-A218AF9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95" y="4995556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jesus christ on the cross catholi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7" y="3084397"/>
            <a:ext cx="3168835" cy="12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58541" y="1238834"/>
            <a:ext cx="277031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685800"/>
            <a:r>
              <a:rPr lang="en-A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Gospel Luke </a:t>
            </a:r>
          </a:p>
          <a:p>
            <a:pPr algn="ctr" defTabSz="685800"/>
            <a:r>
              <a:rPr lang="en-A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1:39-45</a:t>
            </a:r>
          </a:p>
          <a:p>
            <a:pPr algn="ctr" defTabSz="685800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5800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Lu-ca</a:t>
            </a:r>
          </a:p>
          <a:p>
            <a:pPr algn="ctr" defTabSz="685800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1:39-45</a:t>
            </a:r>
          </a:p>
        </p:txBody>
      </p:sp>
      <p:pic>
        <p:nvPicPr>
          <p:cNvPr id="1032" name="Picture 8" descr="Image result for christmas t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5864"/>
            <a:ext cx="2790702" cy="7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ristmas t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01" y="3949905"/>
            <a:ext cx="1960049" cy="290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51" y="3594356"/>
            <a:ext cx="824381" cy="82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hristmas t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51" y="1"/>
            <a:ext cx="1379804" cy="13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05" y="819586"/>
            <a:ext cx="494527" cy="49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167" y="468855"/>
            <a:ext cx="392039" cy="39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C:\Users\JOSEPH HUNG\Pictures\Pictures\tai lieu tu Hp 07-10-17\Pictures\Pictures\hoa\Sparkle_PNG_by_PVS_by_pixievamp_stock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450" y="307710"/>
            <a:ext cx="247264" cy="2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18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19" y="3757"/>
            <a:ext cx="6048880" cy="451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154" y="0"/>
            <a:ext cx="26719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Mary set out and went as quickly as she could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 a town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the hill country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Judah 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2883" y="4522125"/>
            <a:ext cx="6023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Hồi ấy, bà Ma-ri-a vội vã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lên đường, đến miền núi,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 một thành thuộc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 tộc Giu-đa. </a:t>
            </a:r>
            <a:endParaRPr lang="en-AU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7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45" y="0"/>
            <a:ext cx="6565856" cy="497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636" y="251842"/>
            <a:ext cx="24515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She went into Zechariah’s  house and greeted Elizabeth</a:t>
            </a:r>
          </a:p>
        </p:txBody>
      </p:sp>
      <p:sp>
        <p:nvSpPr>
          <p:cNvPr id="4" name="Rectangle 3"/>
          <p:cNvSpPr/>
          <p:nvPr/>
        </p:nvSpPr>
        <p:spPr>
          <a:xfrm>
            <a:off x="401161" y="5229184"/>
            <a:ext cx="8341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Da-ca-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ri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-a </a:t>
            </a:r>
          </a:p>
          <a:p>
            <a:pPr algn="ctr" defTabSz="685800"/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hỏi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Ê-li-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AU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bét</a:t>
            </a:r>
            <a:r>
              <a:rPr lang="en-AU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6162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0" y="0"/>
            <a:ext cx="5361709" cy="401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166" y="0"/>
            <a:ext cx="37191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Now as soon as Elizabeth heard Mary’s greeting, the child leapt in her womb and Elizabeth was filled with the Holy Spirit.</a:t>
            </a:r>
          </a:p>
        </p:txBody>
      </p:sp>
      <p:sp>
        <p:nvSpPr>
          <p:cNvPr id="4" name="Rectangle 3"/>
          <p:cNvSpPr/>
          <p:nvPr/>
        </p:nvSpPr>
        <p:spPr>
          <a:xfrm>
            <a:off x="56787" y="4891657"/>
            <a:ext cx="9087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 Ê-li-sa-bét vừa nghe tiếng bà Ma-ri-a chào, thì đứa con trong bụng nhảy lên,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bà được đầy tràn Thánh Thần,</a:t>
            </a:r>
            <a:endParaRPr lang="en-AU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99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3261" y="0"/>
            <a:ext cx="5480739" cy="41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6386"/>
            <a:ext cx="36632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She gave a loud cry and said,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‘Of all women you are the most blessed, and blessed is the fruit of your womb.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283" y="4549676"/>
            <a:ext cx="89514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Ê-li-</a:t>
            </a:r>
            <a:r>
              <a:rPr lang="en-US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</a:t>
            </a:r>
            <a:r>
              <a:rPr lang="en-US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bét</a:t>
            </a:r>
            <a:r>
              <a:rPr lang="en-US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</a:rPr>
              <a:t> </a:t>
            </a:r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kêu lớn tiếng và nói rằng: "Em được chúc phúc hơn mọi người phụ nữ, và người con em đang cưu mang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cũng được chúc phúc.</a:t>
            </a:r>
            <a:endParaRPr lang="en-AU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15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53" y="0"/>
            <a:ext cx="5909847" cy="44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4" y="293787"/>
            <a:ext cx="30015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Why should I be honoured with a visit from the mother of my Lord?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96619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Bởi đâu tôi được Thân Mẫu Chúa tôi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 với tôi thế này?</a:t>
            </a:r>
            <a:endParaRPr lang="en-AU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94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70" y="-1467"/>
            <a:ext cx="6052031" cy="452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2977" y="155117"/>
            <a:ext cx="29989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moment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your greeting reached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my ears, </a:t>
            </a:r>
          </a:p>
          <a:p>
            <a:pPr algn="ctr" defTabSz="685800"/>
            <a:r>
              <a:rPr lang="en-AU" sz="3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child in my womb leapt for joy.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725" y="4836016"/>
            <a:ext cx="8870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Qủa</a:t>
            </a:r>
            <a:r>
              <a:rPr lang="en-US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tai tôi vừa nghe tiếng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chào, thì đứa con trong bụng </a:t>
            </a:r>
            <a:endParaRPr lang="en-US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685800"/>
            <a:r>
              <a:rPr lang="vi-VN" sz="36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 nhảy lên vui sướng.</a:t>
            </a:r>
            <a:endParaRPr lang="en-AU" sz="3600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447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</TotalTime>
  <Words>301</Words>
  <Application>Microsoft Office PowerPoint</Application>
  <PresentationFormat>On-screen Show (4:3)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13</cp:revision>
  <dcterms:created xsi:type="dcterms:W3CDTF">2018-09-10T06:20:41Z</dcterms:created>
  <dcterms:modified xsi:type="dcterms:W3CDTF">2018-12-19T06:19:50Z</dcterms:modified>
</cp:coreProperties>
</file>